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97" r:id="rId3"/>
    <p:sldId id="398" r:id="rId4"/>
    <p:sldId id="390" r:id="rId5"/>
    <p:sldId id="391" r:id="rId6"/>
    <p:sldId id="392" r:id="rId7"/>
    <p:sldId id="393" r:id="rId8"/>
    <p:sldId id="394" r:id="rId9"/>
    <p:sldId id="395" r:id="rId10"/>
    <p:sldId id="399" r:id="rId11"/>
    <p:sldId id="400" r:id="rId12"/>
    <p:sldId id="401" r:id="rId13"/>
    <p:sldId id="402" r:id="rId14"/>
    <p:sldId id="346" r:id="rId15"/>
  </p:sldIdLst>
  <p:sldSz cx="9144000" cy="6858000" type="screen4x3"/>
  <p:notesSz cx="6807200" cy="9906000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llott, Ross" initials="R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B7AE"/>
    <a:srgbClr val="264666"/>
    <a:srgbClr val="029181"/>
    <a:srgbClr val="82C624"/>
    <a:srgbClr val="D5E93F"/>
    <a:srgbClr val="5C6063"/>
    <a:srgbClr val="CFE326"/>
    <a:srgbClr val="2CA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738" autoAdjust="0"/>
  </p:normalViewPr>
  <p:slideViewPr>
    <p:cSldViewPr snapToGrid="0" snapToObjects="1">
      <p:cViewPr varScale="1">
        <p:scale>
          <a:sx n="90" d="100"/>
          <a:sy n="90" d="100"/>
        </p:scale>
        <p:origin x="22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ray Baird" userId="f28cc0ea-45c4-42b7-97cd-5facac319351" providerId="ADAL" clId="{4D8412BF-39D0-4D75-86D9-1106696ED186}"/>
    <pc:docChg chg="undo custSel addSld delSld modSld">
      <pc:chgData name="Murray Baird" userId="f28cc0ea-45c4-42b7-97cd-5facac319351" providerId="ADAL" clId="{4D8412BF-39D0-4D75-86D9-1106696ED186}" dt="2018-08-01T05:17:54.280" v="2163" actId="6549"/>
      <pc:docMkLst>
        <pc:docMk/>
      </pc:docMkLst>
      <pc:sldChg chg="modSp modNotesTx">
        <pc:chgData name="Murray Baird" userId="f28cc0ea-45c4-42b7-97cd-5facac319351" providerId="ADAL" clId="{4D8412BF-39D0-4D75-86D9-1106696ED186}" dt="2018-08-01T05:17:54.280" v="2163" actId="6549"/>
        <pc:sldMkLst>
          <pc:docMk/>
          <pc:sldMk cId="0" sldId="256"/>
        </pc:sldMkLst>
        <pc:spChg chg="mod">
          <ac:chgData name="Murray Baird" userId="f28cc0ea-45c4-42b7-97cd-5facac319351" providerId="ADAL" clId="{4D8412BF-39D0-4D75-86D9-1106696ED186}" dt="2018-08-01T03:49:06.067" v="207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Murray Baird" userId="f28cc0ea-45c4-42b7-97cd-5facac319351" providerId="ADAL" clId="{4D8412BF-39D0-4D75-86D9-1106696ED186}" dt="2018-08-01T03:46:56.740" v="105" actId="6549"/>
          <ac:spMkLst>
            <pc:docMk/>
            <pc:sldMk cId="0" sldId="256"/>
            <ac:spMk id="4" creationId="{00000000-0000-0000-0000-000000000000}"/>
          </ac:spMkLst>
        </pc:spChg>
      </pc:sldChg>
      <pc:sldChg chg="del">
        <pc:chgData name="Murray Baird" userId="f28cc0ea-45c4-42b7-97cd-5facac319351" providerId="ADAL" clId="{4D8412BF-39D0-4D75-86D9-1106696ED186}" dt="2018-08-01T03:51:31.189" v="216" actId="2696"/>
        <pc:sldMkLst>
          <pc:docMk/>
          <pc:sldMk cId="153755349" sldId="364"/>
        </pc:sldMkLst>
      </pc:sldChg>
      <pc:sldChg chg="del">
        <pc:chgData name="Murray Baird" userId="f28cc0ea-45c4-42b7-97cd-5facac319351" providerId="ADAL" clId="{4D8412BF-39D0-4D75-86D9-1106696ED186}" dt="2018-08-01T03:51:34.608" v="219" actId="2696"/>
        <pc:sldMkLst>
          <pc:docMk/>
          <pc:sldMk cId="1393388409" sldId="365"/>
        </pc:sldMkLst>
      </pc:sldChg>
      <pc:sldChg chg="del">
        <pc:chgData name="Murray Baird" userId="f28cc0ea-45c4-42b7-97cd-5facac319351" providerId="ADAL" clId="{4D8412BF-39D0-4D75-86D9-1106696ED186}" dt="2018-08-01T03:51:33.553" v="217" actId="2696"/>
        <pc:sldMkLst>
          <pc:docMk/>
          <pc:sldMk cId="188596478" sldId="388"/>
        </pc:sldMkLst>
      </pc:sldChg>
      <pc:sldChg chg="del">
        <pc:chgData name="Murray Baird" userId="f28cc0ea-45c4-42b7-97cd-5facac319351" providerId="ADAL" clId="{4D8412BF-39D0-4D75-86D9-1106696ED186}" dt="2018-08-01T03:51:36.642" v="221" actId="2696"/>
        <pc:sldMkLst>
          <pc:docMk/>
          <pc:sldMk cId="932648163" sldId="389"/>
        </pc:sldMkLst>
      </pc:sldChg>
      <pc:sldChg chg="modSp">
        <pc:chgData name="Murray Baird" userId="f28cc0ea-45c4-42b7-97cd-5facac319351" providerId="ADAL" clId="{4D8412BF-39D0-4D75-86D9-1106696ED186}" dt="2018-08-01T04:35:25.504" v="1224" actId="20577"/>
        <pc:sldMkLst>
          <pc:docMk/>
          <pc:sldMk cId="1524751864" sldId="393"/>
        </pc:sldMkLst>
        <pc:spChg chg="mod">
          <ac:chgData name="Murray Baird" userId="f28cc0ea-45c4-42b7-97cd-5facac319351" providerId="ADAL" clId="{4D8412BF-39D0-4D75-86D9-1106696ED186}" dt="2018-08-01T04:35:25.504" v="1224" actId="20577"/>
          <ac:spMkLst>
            <pc:docMk/>
            <pc:sldMk cId="1524751864" sldId="393"/>
            <ac:spMk id="3" creationId="{00000000-0000-0000-0000-000000000000}"/>
          </ac:spMkLst>
        </pc:spChg>
      </pc:sldChg>
      <pc:sldChg chg="modSp">
        <pc:chgData name="Murray Baird" userId="f28cc0ea-45c4-42b7-97cd-5facac319351" providerId="ADAL" clId="{4D8412BF-39D0-4D75-86D9-1106696ED186}" dt="2018-08-01T05:07:38.085" v="2155" actId="20577"/>
        <pc:sldMkLst>
          <pc:docMk/>
          <pc:sldMk cId="2077870812" sldId="394"/>
        </pc:sldMkLst>
        <pc:spChg chg="mod">
          <ac:chgData name="Murray Baird" userId="f28cc0ea-45c4-42b7-97cd-5facac319351" providerId="ADAL" clId="{4D8412BF-39D0-4D75-86D9-1106696ED186}" dt="2018-08-01T05:07:38.085" v="2155" actId="20577"/>
          <ac:spMkLst>
            <pc:docMk/>
            <pc:sldMk cId="2077870812" sldId="394"/>
            <ac:spMk id="3" creationId="{00000000-0000-0000-0000-000000000000}"/>
          </ac:spMkLst>
        </pc:spChg>
      </pc:sldChg>
      <pc:sldChg chg="modSp">
        <pc:chgData name="Murray Baird" userId="f28cc0ea-45c4-42b7-97cd-5facac319351" providerId="ADAL" clId="{4D8412BF-39D0-4D75-86D9-1106696ED186}" dt="2018-08-01T05:09:44.479" v="2162" actId="20577"/>
        <pc:sldMkLst>
          <pc:docMk/>
          <pc:sldMk cId="484623439" sldId="395"/>
        </pc:sldMkLst>
        <pc:spChg chg="mod">
          <ac:chgData name="Murray Baird" userId="f28cc0ea-45c4-42b7-97cd-5facac319351" providerId="ADAL" clId="{4D8412BF-39D0-4D75-86D9-1106696ED186}" dt="2018-08-01T05:09:44.479" v="2162" actId="20577"/>
          <ac:spMkLst>
            <pc:docMk/>
            <pc:sldMk cId="484623439" sldId="395"/>
            <ac:spMk id="3" creationId="{00000000-0000-0000-0000-000000000000}"/>
          </ac:spMkLst>
        </pc:spChg>
      </pc:sldChg>
      <pc:sldChg chg="del">
        <pc:chgData name="Murray Baird" userId="f28cc0ea-45c4-42b7-97cd-5facac319351" providerId="ADAL" clId="{4D8412BF-39D0-4D75-86D9-1106696ED186}" dt="2018-08-01T05:04:45.916" v="2116" actId="2696"/>
        <pc:sldMkLst>
          <pc:docMk/>
          <pc:sldMk cId="4248073731" sldId="396"/>
        </pc:sldMkLst>
      </pc:sldChg>
      <pc:sldChg chg="addSp delSp modSp add">
        <pc:chgData name="Murray Baird" userId="f28cc0ea-45c4-42b7-97cd-5facac319351" providerId="ADAL" clId="{4D8412BF-39D0-4D75-86D9-1106696ED186}" dt="2018-08-01T03:51:13.046" v="215" actId="14100"/>
        <pc:sldMkLst>
          <pc:docMk/>
          <pc:sldMk cId="707768330" sldId="397"/>
        </pc:sldMkLst>
        <pc:spChg chg="del">
          <ac:chgData name="Murray Baird" userId="f28cc0ea-45c4-42b7-97cd-5facac319351" providerId="ADAL" clId="{4D8412BF-39D0-4D75-86D9-1106696ED186}" dt="2018-08-01T03:50:48.551" v="209" actId="14100"/>
          <ac:spMkLst>
            <pc:docMk/>
            <pc:sldMk cId="707768330" sldId="397"/>
            <ac:spMk id="3" creationId="{586838C1-979F-4BE6-82FD-08C6A6088E8F}"/>
          </ac:spMkLst>
        </pc:spChg>
        <pc:picChg chg="add mod">
          <ac:chgData name="Murray Baird" userId="f28cc0ea-45c4-42b7-97cd-5facac319351" providerId="ADAL" clId="{4D8412BF-39D0-4D75-86D9-1106696ED186}" dt="2018-08-01T03:51:13.046" v="215" actId="14100"/>
          <ac:picMkLst>
            <pc:docMk/>
            <pc:sldMk cId="707768330" sldId="397"/>
            <ac:picMk id="4" creationId="{2B07C677-820B-4125-8410-7175EB86A198}"/>
          </ac:picMkLst>
        </pc:picChg>
      </pc:sldChg>
      <pc:sldChg chg="modSp add">
        <pc:chgData name="Murray Baird" userId="f28cc0ea-45c4-42b7-97cd-5facac319351" providerId="ADAL" clId="{4D8412BF-39D0-4D75-86D9-1106696ED186}" dt="2018-08-01T03:58:52.574" v="538" actId="1076"/>
        <pc:sldMkLst>
          <pc:docMk/>
          <pc:sldMk cId="1358668985" sldId="398"/>
        </pc:sldMkLst>
        <pc:spChg chg="mod">
          <ac:chgData name="Murray Baird" userId="f28cc0ea-45c4-42b7-97cd-5facac319351" providerId="ADAL" clId="{4D8412BF-39D0-4D75-86D9-1106696ED186}" dt="2018-08-01T03:58:40.125" v="537" actId="20577"/>
          <ac:spMkLst>
            <pc:docMk/>
            <pc:sldMk cId="1358668985" sldId="398"/>
            <ac:spMk id="2" creationId="{4811ED4D-715A-4FAA-9F0C-B44ADE9ACDEC}"/>
          </ac:spMkLst>
        </pc:spChg>
        <pc:spChg chg="mod">
          <ac:chgData name="Murray Baird" userId="f28cc0ea-45c4-42b7-97cd-5facac319351" providerId="ADAL" clId="{4D8412BF-39D0-4D75-86D9-1106696ED186}" dt="2018-08-01T03:58:52.574" v="538" actId="1076"/>
          <ac:spMkLst>
            <pc:docMk/>
            <pc:sldMk cId="1358668985" sldId="398"/>
            <ac:spMk id="3" creationId="{E4CB1FD4-4402-4A04-B4FB-3DC7E3F5A2AA}"/>
          </ac:spMkLst>
        </pc:spChg>
      </pc:sldChg>
      <pc:sldChg chg="addSp delSp modSp add">
        <pc:chgData name="Murray Baird" userId="f28cc0ea-45c4-42b7-97cd-5facac319351" providerId="ADAL" clId="{4D8412BF-39D0-4D75-86D9-1106696ED186}" dt="2018-08-01T04:16:56.043" v="912" actId="313"/>
        <pc:sldMkLst>
          <pc:docMk/>
          <pc:sldMk cId="966336361" sldId="399"/>
        </pc:sldMkLst>
        <pc:spChg chg="mod">
          <ac:chgData name="Murray Baird" userId="f28cc0ea-45c4-42b7-97cd-5facac319351" providerId="ADAL" clId="{4D8412BF-39D0-4D75-86D9-1106696ED186}" dt="2018-08-01T04:00:51.991" v="551" actId="20577"/>
          <ac:spMkLst>
            <pc:docMk/>
            <pc:sldMk cId="966336361" sldId="399"/>
            <ac:spMk id="2" creationId="{1ADDCC0B-5D40-431A-A14C-63648D80CA8D}"/>
          </ac:spMkLst>
        </pc:spChg>
        <pc:spChg chg="del">
          <ac:chgData name="Murray Baird" userId="f28cc0ea-45c4-42b7-97cd-5facac319351" providerId="ADAL" clId="{4D8412BF-39D0-4D75-86D9-1106696ED186}" dt="2018-08-01T04:02:26.348" v="552" actId="313"/>
          <ac:spMkLst>
            <pc:docMk/>
            <pc:sldMk cId="966336361" sldId="399"/>
            <ac:spMk id="3" creationId="{070B7F09-D050-4851-A6A9-6D5E28208A4C}"/>
          </ac:spMkLst>
        </pc:spChg>
        <pc:spChg chg="add del mod">
          <ac:chgData name="Murray Baird" userId="f28cc0ea-45c4-42b7-97cd-5facac319351" providerId="ADAL" clId="{4D8412BF-39D0-4D75-86D9-1106696ED186}" dt="2018-08-01T04:03:10.609" v="556" actId="478"/>
          <ac:spMkLst>
            <pc:docMk/>
            <pc:sldMk cId="966336361" sldId="399"/>
            <ac:spMk id="5" creationId="{0E083EC7-D8D0-4756-B091-F725A25162E0}"/>
          </ac:spMkLst>
        </pc:spChg>
        <pc:spChg chg="add mod">
          <ac:chgData name="Murray Baird" userId="f28cc0ea-45c4-42b7-97cd-5facac319351" providerId="ADAL" clId="{4D8412BF-39D0-4D75-86D9-1106696ED186}" dt="2018-08-01T04:16:56.043" v="912" actId="313"/>
          <ac:spMkLst>
            <pc:docMk/>
            <pc:sldMk cId="966336361" sldId="399"/>
            <ac:spMk id="6" creationId="{9B22DB2E-7D22-40BC-9F3B-3339C08D9D30}"/>
          </ac:spMkLst>
        </pc:spChg>
        <pc:spChg chg="add mod">
          <ac:chgData name="Murray Baird" userId="f28cc0ea-45c4-42b7-97cd-5facac319351" providerId="ADAL" clId="{4D8412BF-39D0-4D75-86D9-1106696ED186}" dt="2018-08-01T04:16:22.544" v="908" actId="20577"/>
          <ac:spMkLst>
            <pc:docMk/>
            <pc:sldMk cId="966336361" sldId="399"/>
            <ac:spMk id="7" creationId="{2C0CECDC-BFB6-4030-9FFF-61B592D1A8C8}"/>
          </ac:spMkLst>
        </pc:spChg>
        <pc:picChg chg="add mod">
          <ac:chgData name="Murray Baird" userId="f28cc0ea-45c4-42b7-97cd-5facac319351" providerId="ADAL" clId="{4D8412BF-39D0-4D75-86D9-1106696ED186}" dt="2018-08-01T04:12:36.057" v="678" actId="14100"/>
          <ac:picMkLst>
            <pc:docMk/>
            <pc:sldMk cId="966336361" sldId="399"/>
            <ac:picMk id="4" creationId="{BA5F7AC1-6F16-4A1B-B0BB-014D839367E1}"/>
          </ac:picMkLst>
        </pc:picChg>
      </pc:sldChg>
      <pc:sldChg chg="modSp add">
        <pc:chgData name="Murray Baird" userId="f28cc0ea-45c4-42b7-97cd-5facac319351" providerId="ADAL" clId="{4D8412BF-39D0-4D75-86D9-1106696ED186}" dt="2018-08-01T04:53:56.739" v="1474" actId="313"/>
        <pc:sldMkLst>
          <pc:docMk/>
          <pc:sldMk cId="1456109063" sldId="400"/>
        </pc:sldMkLst>
        <pc:spChg chg="mod">
          <ac:chgData name="Murray Baird" userId="f28cc0ea-45c4-42b7-97cd-5facac319351" providerId="ADAL" clId="{4D8412BF-39D0-4D75-86D9-1106696ED186}" dt="2018-08-01T04:27:44.341" v="930" actId="20577"/>
          <ac:spMkLst>
            <pc:docMk/>
            <pc:sldMk cId="1456109063" sldId="400"/>
            <ac:spMk id="2" creationId="{B6AC3F90-559B-4E81-BC56-AE2E01C9FD93}"/>
          </ac:spMkLst>
        </pc:spChg>
        <pc:spChg chg="mod">
          <ac:chgData name="Murray Baird" userId="f28cc0ea-45c4-42b7-97cd-5facac319351" providerId="ADAL" clId="{4D8412BF-39D0-4D75-86D9-1106696ED186}" dt="2018-08-01T04:53:56.739" v="1474" actId="313"/>
          <ac:spMkLst>
            <pc:docMk/>
            <pc:sldMk cId="1456109063" sldId="400"/>
            <ac:spMk id="3" creationId="{EA62C5DD-F5CF-473A-8D1B-9026B2812F13}"/>
          </ac:spMkLst>
        </pc:spChg>
      </pc:sldChg>
      <pc:sldChg chg="modSp add">
        <pc:chgData name="Murray Baird" userId="f28cc0ea-45c4-42b7-97cd-5facac319351" providerId="ADAL" clId="{4D8412BF-39D0-4D75-86D9-1106696ED186}" dt="2018-08-01T04:59:46.085" v="1919" actId="20577"/>
        <pc:sldMkLst>
          <pc:docMk/>
          <pc:sldMk cId="111877645" sldId="401"/>
        </pc:sldMkLst>
        <pc:spChg chg="mod">
          <ac:chgData name="Murray Baird" userId="f28cc0ea-45c4-42b7-97cd-5facac319351" providerId="ADAL" clId="{4D8412BF-39D0-4D75-86D9-1106696ED186}" dt="2018-08-01T04:59:46.085" v="1919" actId="20577"/>
          <ac:spMkLst>
            <pc:docMk/>
            <pc:sldMk cId="111877645" sldId="401"/>
            <ac:spMk id="2" creationId="{65F19189-8E05-48AC-B099-DF3073EAAE32}"/>
          </ac:spMkLst>
        </pc:spChg>
        <pc:spChg chg="mod">
          <ac:chgData name="Murray Baird" userId="f28cc0ea-45c4-42b7-97cd-5facac319351" providerId="ADAL" clId="{4D8412BF-39D0-4D75-86D9-1106696ED186}" dt="2018-08-01T04:59:28.173" v="1909" actId="20577"/>
          <ac:spMkLst>
            <pc:docMk/>
            <pc:sldMk cId="111877645" sldId="401"/>
            <ac:spMk id="3" creationId="{E6556926-8AA7-4967-A12F-5EB2E9E94DF5}"/>
          </ac:spMkLst>
        </pc:spChg>
      </pc:sldChg>
      <pc:sldChg chg="modSp add">
        <pc:chgData name="Murray Baird" userId="f28cc0ea-45c4-42b7-97cd-5facac319351" providerId="ADAL" clId="{4D8412BF-39D0-4D75-86D9-1106696ED186}" dt="2018-08-01T05:02:59.182" v="2115" actId="12"/>
        <pc:sldMkLst>
          <pc:docMk/>
          <pc:sldMk cId="1023046418" sldId="402"/>
        </pc:sldMkLst>
        <pc:spChg chg="mod">
          <ac:chgData name="Murray Baird" userId="f28cc0ea-45c4-42b7-97cd-5facac319351" providerId="ADAL" clId="{4D8412BF-39D0-4D75-86D9-1106696ED186}" dt="2018-08-01T05:01:01.393" v="1939" actId="20577"/>
          <ac:spMkLst>
            <pc:docMk/>
            <pc:sldMk cId="1023046418" sldId="402"/>
            <ac:spMk id="2" creationId="{2F3BAC45-B6EC-47C0-BF4C-66F0EDB26264}"/>
          </ac:spMkLst>
        </pc:spChg>
        <pc:spChg chg="mod">
          <ac:chgData name="Murray Baird" userId="f28cc0ea-45c4-42b7-97cd-5facac319351" providerId="ADAL" clId="{4D8412BF-39D0-4D75-86D9-1106696ED186}" dt="2018-08-01T05:02:59.182" v="2115" actId="12"/>
          <ac:spMkLst>
            <pc:docMk/>
            <pc:sldMk cId="1023046418" sldId="402"/>
            <ac:spMk id="3" creationId="{38BE9DE0-32C2-48DF-B851-DCEE3E6CD68A}"/>
          </ac:spMkLst>
        </pc:spChg>
      </pc:sldChg>
      <pc:sldMasterChg chg="delSldLayout">
        <pc:chgData name="Murray Baird" userId="f28cc0ea-45c4-42b7-97cd-5facac319351" providerId="ADAL" clId="{4D8412BF-39D0-4D75-86D9-1106696ED186}" dt="2018-08-01T03:51:34.608" v="220" actId="2696"/>
        <pc:sldMasterMkLst>
          <pc:docMk/>
          <pc:sldMasterMk cId="0" sldId="2147483648"/>
        </pc:sldMasterMkLst>
        <pc:sldLayoutChg chg="del">
          <pc:chgData name="Murray Baird" userId="f28cc0ea-45c4-42b7-97cd-5facac319351" providerId="ADAL" clId="{4D8412BF-39D0-4D75-86D9-1106696ED186}" dt="2018-08-01T03:51:33.553" v="218" actId="2696"/>
          <pc:sldLayoutMkLst>
            <pc:docMk/>
            <pc:sldMasterMk cId="0" sldId="2147483648"/>
            <pc:sldLayoutMk cId="1269518106" sldId="2147483727"/>
          </pc:sldLayoutMkLst>
        </pc:sldLayoutChg>
        <pc:sldLayoutChg chg="del">
          <pc:chgData name="Murray Baird" userId="f28cc0ea-45c4-42b7-97cd-5facac319351" providerId="ADAL" clId="{4D8412BF-39D0-4D75-86D9-1106696ED186}" dt="2018-08-01T03:51:34.608" v="220" actId="2696"/>
          <pc:sldLayoutMkLst>
            <pc:docMk/>
            <pc:sldMasterMk cId="0" sldId="2147483648"/>
            <pc:sldLayoutMk cId="2591618343" sldId="214748372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56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293" y="0"/>
            <a:ext cx="2950317" cy="4956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6B0B689-A498-4CDD-A959-3D89A3613E6A}" type="datetimeFigureOut">
              <a:rPr lang="en-AU"/>
              <a:pPr>
                <a:defRPr/>
              </a:pPr>
              <a:t>1/08/2018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8800"/>
            <a:ext cx="2950317" cy="4956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293" y="9408800"/>
            <a:ext cx="2950317" cy="4956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D255A67-1ECD-43D1-8F92-9403B22157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2931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56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56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929DB8-4CB6-450F-B70D-92DFDF4FE43E}" type="datetimeFigureOut">
              <a:rPr lang="en-AU"/>
              <a:pPr>
                <a:defRPr/>
              </a:pPr>
              <a:t>1/08/2018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05984"/>
            <a:ext cx="5445760" cy="44573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800"/>
            <a:ext cx="2950317" cy="4956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293" y="9408800"/>
            <a:ext cx="2950317" cy="4956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20B2CD-D10E-4813-A11D-C2508BFF436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6107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fld id="{633F8496-2E36-4EC5-BFBB-5C1DA88C7BC7}" type="slidenum">
              <a:rPr lang="en-AU" altLang="en-US" smtClean="0"/>
              <a:pPr eaLnBrk="1" hangingPunct="1"/>
              <a:t>1</a:t>
            </a:fld>
            <a:endParaRPr lang="en-AU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20B2CD-D10E-4813-A11D-C2508BFF436A}" type="slidenum">
              <a:rPr lang="en-AU" smtClean="0"/>
              <a:pPr>
                <a:defRPr/>
              </a:pPr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0415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 altLang="en-US" dirty="0"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452438" eaLnBrk="0" hangingPunct="0">
              <a:spcBef>
                <a:spcPts val="300"/>
              </a:spcBef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452438" eaLnBrk="0" hangingPunct="0">
              <a:spcBef>
                <a:spcPts val="3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452438" eaLnBrk="0" hangingPunct="0">
              <a:spcBef>
                <a:spcPts val="3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452438" eaLnBrk="0" hangingPunct="0">
              <a:spcBef>
                <a:spcPts val="3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452438" eaLnBrk="0" hangingPunct="0">
              <a:spcBef>
                <a:spcPts val="3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2438" eaLnBrk="0" fontAlgn="base" hangingPunct="0">
              <a:spcBef>
                <a:spcPts val="3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2438" eaLnBrk="0" fontAlgn="base" hangingPunct="0">
              <a:spcBef>
                <a:spcPts val="3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2438" eaLnBrk="0" fontAlgn="base" hangingPunct="0">
              <a:spcBef>
                <a:spcPts val="3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2438" eaLnBrk="0" fontAlgn="base" hangingPunct="0">
              <a:spcBef>
                <a:spcPts val="3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1A643A44-3B6E-4DEC-AD2D-00686E3F1246}" type="slidenum">
              <a:rPr lang="en-AU" altLang="en-US" sz="1200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14</a:t>
            </a:fld>
            <a:endParaRPr lang="en-AU" altLang="en-US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acnc_pwrnt_swoosh_200dp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28925"/>
            <a:ext cx="4503738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62900" y="-7938"/>
            <a:ext cx="1189038" cy="1370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1" descr="acnc_pwrnt_logo_20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9288"/>
            <a:ext cx="345757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1485" y="2827564"/>
            <a:ext cx="4775663" cy="1058838"/>
          </a:xfrm>
        </p:spPr>
        <p:txBody>
          <a:bodyPr anchor="t"/>
          <a:lstStyle>
            <a:lvl1pPr algn="l">
              <a:lnSpc>
                <a:spcPts val="3700"/>
              </a:lnSpc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1485" y="3886402"/>
            <a:ext cx="4775663" cy="973467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buNone/>
              <a:defRPr sz="2600" baseline="0">
                <a:solidFill>
                  <a:srgbClr val="5C606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60" y="54773"/>
            <a:ext cx="7311972" cy="1315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60" y="1600200"/>
            <a:ext cx="797954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B5715-7CC7-400D-A0D8-3A7AAE4B83CA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5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1" charset="0"/>
              </a:defRPr>
            </a:lvl1pPr>
          </a:lstStyle>
          <a:p>
            <a:pPr>
              <a:defRPr/>
            </a:pPr>
            <a:fld id="{A7B22137-260B-4A0C-AFCC-8430AB2CCFB0}" type="datetime1">
              <a:rPr lang="en-AU" altLang="en-US"/>
              <a:pPr>
                <a:defRPr/>
              </a:pPr>
              <a:t>1/08/2018</a:t>
            </a:fld>
            <a:endParaRPr lang="en-A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3E66D-44CD-4B67-9BCE-02EECAAE91E7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27091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976" y="54773"/>
            <a:ext cx="7332256" cy="1315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260" y="1600200"/>
            <a:ext cx="7979540" cy="4525963"/>
          </a:xfrm>
        </p:spPr>
        <p:txBody>
          <a:bodyPr/>
          <a:lstStyle>
            <a:lvl1pPr>
              <a:buClr>
                <a:srgbClr val="34BBBC"/>
              </a:buClr>
              <a:defRPr/>
            </a:lvl1pPr>
            <a:lvl2pPr>
              <a:buClr>
                <a:srgbClr val="34BBBC"/>
              </a:buClr>
              <a:defRPr/>
            </a:lvl2pPr>
            <a:lvl3pPr>
              <a:buClr>
                <a:srgbClr val="34BBBC"/>
              </a:buClr>
              <a:defRPr/>
            </a:lvl3pPr>
            <a:lvl4pPr>
              <a:buClr>
                <a:srgbClr val="34BBBC"/>
              </a:buClr>
              <a:defRPr/>
            </a:lvl4pPr>
            <a:lvl5pPr>
              <a:buClr>
                <a:srgbClr val="34BBB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93738" y="6446838"/>
            <a:ext cx="7566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 dirty="0"/>
              <a:t>PRESENTATION TITLE  </a:t>
            </a:r>
            <a:r>
              <a:rPr lang="en-AU" altLang="en-US" dirty="0">
                <a:solidFill>
                  <a:srgbClr val="28A293"/>
                </a:solidFill>
              </a:rPr>
              <a:t>|</a:t>
            </a:r>
            <a:r>
              <a:rPr lang="en-AU" altLang="en-US" dirty="0"/>
              <a:t>  DATE</a:t>
            </a:r>
          </a:p>
          <a:p>
            <a:pPr>
              <a:defRPr/>
            </a:pPr>
            <a:endParaRPr lang="en-AU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8FFC1-663C-4AE2-96E8-EFE30DEC5665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06035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acnc_pwrnt_swoosh_200dp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28925"/>
            <a:ext cx="4503738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62900" y="-7938"/>
            <a:ext cx="1189038" cy="1370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601" y="3996268"/>
            <a:ext cx="4777548" cy="706968"/>
          </a:xfrm>
        </p:spPr>
        <p:txBody>
          <a:bodyPr/>
          <a:lstStyle>
            <a:lvl1pPr marL="0" indent="0">
              <a:buNone/>
              <a:defRPr sz="2000">
                <a:solidFill>
                  <a:srgbClr val="5C60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485" y="2906714"/>
            <a:ext cx="4775664" cy="1089554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tabLst/>
              <a:defRPr sz="4000" b="1" cap="none" baseline="0">
                <a:latin typeface="Arial Narrow"/>
                <a:cs typeface="Arial Narrow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4BB0-012C-4209-A4A2-5457B7B6B561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44394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44" y="54773"/>
            <a:ext cx="7334787" cy="1315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444" y="1600200"/>
            <a:ext cx="381135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PRESENTATION TITLE  </a:t>
            </a:r>
            <a:r>
              <a:rPr lang="en-US" dirty="0">
                <a:solidFill>
                  <a:srgbClr val="28A293"/>
                </a:solidFill>
              </a:rPr>
              <a:t>|</a:t>
            </a:r>
            <a:r>
              <a:rPr lang="en-US" dirty="0"/>
              <a:t>  DATE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0F04C-1B03-4B3D-AEAC-3862838E1390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92532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44" y="54773"/>
            <a:ext cx="7334787" cy="13157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444" y="1587449"/>
            <a:ext cx="7334788" cy="4538714"/>
          </a:xfrm>
        </p:spPr>
        <p:txBody>
          <a:bodyPr/>
          <a:lstStyle>
            <a:lvl1pPr>
              <a:buNone/>
              <a:defRPr sz="2400" baseline="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5978B-4850-4F93-9938-EBFB7532314B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0875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44" y="54773"/>
            <a:ext cx="7334787" cy="1315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04B80-89F6-4EF4-99AD-A33CD6485790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93985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3999" cy="6858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301C1-DB9C-46F1-820A-DDF11F8B7A76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36710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60" y="273050"/>
            <a:ext cx="7160064" cy="952813"/>
          </a:xfrm>
        </p:spPr>
        <p:txBody>
          <a:bodyPr/>
          <a:lstStyle>
            <a:lvl1pPr algn="l">
              <a:defRPr sz="3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260" y="1587449"/>
            <a:ext cx="2758253" cy="4768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572047" y="1587449"/>
            <a:ext cx="5114753" cy="47689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F973C-DF14-462E-8648-F70B6149B572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53551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60" y="0"/>
            <a:ext cx="7160064" cy="984215"/>
          </a:xfrm>
        </p:spPr>
        <p:txBody>
          <a:bodyPr/>
          <a:lstStyle>
            <a:lvl1pPr algn="l">
              <a:defRPr sz="3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7260" y="1402246"/>
            <a:ext cx="7160064" cy="495410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260" y="984215"/>
            <a:ext cx="7160064" cy="41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DDE03-B45C-45FD-A03F-25863E3EC2A9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91905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follower_200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0"/>
            <a:ext cx="112553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0088" y="55563"/>
            <a:ext cx="7318375" cy="13144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altLang="en-US"/>
              <a:t>THIS IS A PARAGRAPHS Slide </a:t>
            </a:r>
            <a:br>
              <a:rPr lang="en-AU" altLang="en-US"/>
            </a:br>
            <a:r>
              <a:rPr lang="en-AU" altLang="en-US"/>
              <a:t>with a two line title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00088" y="1600200"/>
            <a:ext cx="79867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46838"/>
            <a:ext cx="78025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C94A0"/>
                </a:solidFill>
                <a:latin typeface="Calibri" pitchFamily="1" charset="0"/>
              </a:defRPr>
            </a:lvl1pPr>
          </a:lstStyle>
          <a:p>
            <a:pPr>
              <a:defRPr/>
            </a:pPr>
            <a:r>
              <a:rPr lang="en-AU" altLang="en-US" dirty="0"/>
              <a:t>PRESENTATION TITLE  </a:t>
            </a:r>
            <a:r>
              <a:rPr lang="en-AU" altLang="en-US" dirty="0">
                <a:solidFill>
                  <a:srgbClr val="28A293"/>
                </a:solidFill>
              </a:rPr>
              <a:t>|</a:t>
            </a:r>
            <a:r>
              <a:rPr lang="en-AU" altLang="en-US" dirty="0"/>
              <a:t> 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9763" y="6446838"/>
            <a:ext cx="4270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C94A0"/>
                </a:solidFill>
                <a:latin typeface="Calibri" pitchFamily="1" charset="0"/>
              </a:defRPr>
            </a:lvl1pPr>
          </a:lstStyle>
          <a:p>
            <a:pPr>
              <a:defRPr/>
            </a:pPr>
            <a:fld id="{149575EF-EAD7-45D5-9EF2-D25A04D33F6F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9413875" y="1803400"/>
            <a:ext cx="363538" cy="365125"/>
          </a:xfrm>
          <a:prstGeom prst="rect">
            <a:avLst/>
          </a:prstGeom>
          <a:solidFill>
            <a:srgbClr val="82C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413875" y="2297113"/>
            <a:ext cx="363538" cy="365125"/>
          </a:xfrm>
          <a:prstGeom prst="rect">
            <a:avLst/>
          </a:prstGeom>
          <a:solidFill>
            <a:srgbClr val="CFE3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413875" y="4273550"/>
            <a:ext cx="363538" cy="363538"/>
          </a:xfrm>
          <a:prstGeom prst="rect">
            <a:avLst/>
          </a:prstGeom>
          <a:solidFill>
            <a:srgbClr val="00B6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413875" y="3284538"/>
            <a:ext cx="363538" cy="365125"/>
          </a:xfrm>
          <a:prstGeom prst="rect">
            <a:avLst/>
          </a:prstGeom>
          <a:solidFill>
            <a:srgbClr val="006C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413875" y="2790825"/>
            <a:ext cx="363538" cy="365125"/>
          </a:xfrm>
          <a:prstGeom prst="rect">
            <a:avLst/>
          </a:prstGeom>
          <a:solidFill>
            <a:srgbClr val="029F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413875" y="3778250"/>
            <a:ext cx="363538" cy="365125"/>
          </a:xfrm>
          <a:prstGeom prst="rect">
            <a:avLst/>
          </a:prstGeom>
          <a:solidFill>
            <a:srgbClr val="264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413875" y="4767263"/>
            <a:ext cx="363538" cy="363537"/>
          </a:xfrm>
          <a:prstGeom prst="rect">
            <a:avLst/>
          </a:prstGeom>
          <a:solidFill>
            <a:srgbClr val="0291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413875" y="1293813"/>
            <a:ext cx="363538" cy="365125"/>
          </a:xfrm>
          <a:prstGeom prst="rect">
            <a:avLst/>
          </a:prstGeom>
          <a:solidFill>
            <a:srgbClr val="2CAD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457200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kern="1200" cap="all">
          <a:solidFill>
            <a:srgbClr val="03B7AE"/>
          </a:solidFill>
          <a:latin typeface="Arial Narrow"/>
          <a:ea typeface="ＭＳ Ｐゴシック" pitchFamily="1" charset="-128"/>
          <a:cs typeface="Arial Narrow"/>
        </a:defRPr>
      </a:lvl1pPr>
      <a:lvl2pPr algn="l" defTabSz="457200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>
          <a:solidFill>
            <a:srgbClr val="03B7AE"/>
          </a:solidFill>
          <a:latin typeface="Arial Narrow" pitchFamily="1" charset="0"/>
          <a:ea typeface="ＭＳ Ｐゴシック" pitchFamily="1" charset="-128"/>
          <a:cs typeface="Arial Narrow" pitchFamily="1" charset="0"/>
        </a:defRPr>
      </a:lvl2pPr>
      <a:lvl3pPr algn="l" defTabSz="457200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>
          <a:solidFill>
            <a:srgbClr val="03B7AE"/>
          </a:solidFill>
          <a:latin typeface="Arial Narrow" pitchFamily="1" charset="0"/>
          <a:ea typeface="ＭＳ Ｐゴシック" pitchFamily="1" charset="-128"/>
          <a:cs typeface="Arial Narrow" pitchFamily="1" charset="0"/>
        </a:defRPr>
      </a:lvl3pPr>
      <a:lvl4pPr algn="l" defTabSz="457200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>
          <a:solidFill>
            <a:srgbClr val="03B7AE"/>
          </a:solidFill>
          <a:latin typeface="Arial Narrow" pitchFamily="1" charset="0"/>
          <a:ea typeface="ＭＳ Ｐゴシック" pitchFamily="1" charset="-128"/>
          <a:cs typeface="Arial Narrow" pitchFamily="1" charset="0"/>
        </a:defRPr>
      </a:lvl4pPr>
      <a:lvl5pPr algn="l" defTabSz="457200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>
          <a:solidFill>
            <a:srgbClr val="03B7AE"/>
          </a:solidFill>
          <a:latin typeface="Arial Narrow" pitchFamily="1" charset="0"/>
          <a:ea typeface="ＭＳ Ｐゴシック" pitchFamily="1" charset="-128"/>
          <a:cs typeface="Arial Narrow" pitchFamily="1" charset="0"/>
        </a:defRPr>
      </a:lvl5pPr>
      <a:lvl6pPr marL="457200" algn="l" defTabSz="457200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>
          <a:solidFill>
            <a:srgbClr val="03B7AE"/>
          </a:solidFill>
          <a:latin typeface="Arial Narrow" pitchFamily="1" charset="0"/>
          <a:ea typeface="ＭＳ Ｐゴシック" pitchFamily="1" charset="-128"/>
        </a:defRPr>
      </a:lvl6pPr>
      <a:lvl7pPr marL="914400" algn="l" defTabSz="457200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>
          <a:solidFill>
            <a:srgbClr val="03B7AE"/>
          </a:solidFill>
          <a:latin typeface="Arial Narrow" pitchFamily="1" charset="0"/>
          <a:ea typeface="ＭＳ Ｐゴシック" pitchFamily="1" charset="-128"/>
        </a:defRPr>
      </a:lvl7pPr>
      <a:lvl8pPr marL="1371600" algn="l" defTabSz="457200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>
          <a:solidFill>
            <a:srgbClr val="03B7AE"/>
          </a:solidFill>
          <a:latin typeface="Arial Narrow" pitchFamily="1" charset="0"/>
          <a:ea typeface="ＭＳ Ｐゴシック" pitchFamily="1" charset="-128"/>
        </a:defRPr>
      </a:lvl8pPr>
      <a:lvl9pPr marL="1828800" algn="l" defTabSz="457200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>
          <a:solidFill>
            <a:srgbClr val="03B7AE"/>
          </a:solidFill>
          <a:latin typeface="Arial Narrow" pitchFamily="1" charset="0"/>
          <a:ea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34BBBC"/>
        </a:buClr>
        <a:buFont typeface="Arial" charset="0"/>
        <a:buChar char="•"/>
        <a:defRPr sz="2800" kern="1200">
          <a:solidFill>
            <a:srgbClr val="5C6063"/>
          </a:solidFill>
          <a:latin typeface="Arial"/>
          <a:ea typeface="ＭＳ Ｐゴシック" pitchFamily="1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4BBBC"/>
        </a:buClr>
        <a:buFont typeface="Arial" charset="0"/>
        <a:buChar char="–"/>
        <a:defRPr sz="2400" kern="1200">
          <a:solidFill>
            <a:srgbClr val="5C6063"/>
          </a:solidFill>
          <a:latin typeface="Arial"/>
          <a:ea typeface="ＭＳ Ｐゴシック" pitchFamily="1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34BBBC"/>
        </a:buClr>
        <a:buFont typeface="Arial" charset="0"/>
        <a:buChar char="•"/>
        <a:defRPr sz="2000" kern="1200">
          <a:solidFill>
            <a:srgbClr val="5C6063"/>
          </a:solidFill>
          <a:latin typeface="Arial"/>
          <a:ea typeface="ＭＳ Ｐゴシック" pitchFamily="1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34BBBC"/>
        </a:buClr>
        <a:buFont typeface="Arial" charset="0"/>
        <a:buChar char="–"/>
        <a:defRPr sz="1600" kern="1200">
          <a:solidFill>
            <a:srgbClr val="5C6063"/>
          </a:solidFill>
          <a:latin typeface="Arial"/>
          <a:ea typeface="ＭＳ Ｐゴシック" pitchFamily="1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34BBBC"/>
        </a:buClr>
        <a:buFont typeface="Arial" charset="0"/>
        <a:buChar char="»"/>
        <a:defRPr sz="1600" kern="1200">
          <a:solidFill>
            <a:srgbClr val="5C6063"/>
          </a:solidFill>
          <a:latin typeface="Arial"/>
          <a:ea typeface="ＭＳ Ｐゴシック" pitchFamily="1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nc.gov.au/contac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dvice@acnc.gov.a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778" y="3429000"/>
            <a:ext cx="7903029" cy="2735214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</a:pPr>
            <a:r>
              <a:rPr lang="en-AU" altLang="en-US" sz="3600" b="1" cap="none" dirty="0">
                <a:latin typeface="Arial Narrow" pitchFamily="1" charset="0"/>
              </a:rPr>
              <a:t>Charity Law Association of Australia </a:t>
            </a:r>
            <a:br>
              <a:rPr lang="en-AU" altLang="en-US" sz="3600" b="1" cap="none" dirty="0">
                <a:latin typeface="Arial Narrow" pitchFamily="1" charset="0"/>
              </a:rPr>
            </a:br>
            <a:r>
              <a:rPr lang="en-AU" altLang="en-US" sz="3600" b="1" cap="none" dirty="0">
                <a:latin typeface="Arial Narrow" pitchFamily="1" charset="0"/>
              </a:rPr>
              <a:t>and New Zealand</a:t>
            </a:r>
            <a:r>
              <a:rPr lang="en-AU" altLang="en-US" sz="2400" b="1" cap="none" dirty="0">
                <a:latin typeface="Arial Narrow" pitchFamily="1" charset="0"/>
              </a:rPr>
              <a:t> </a:t>
            </a:r>
            <a:br>
              <a:rPr lang="en-AU" altLang="en-US" sz="2400" b="1" cap="none" dirty="0">
                <a:latin typeface="Arial Narrow" pitchFamily="1" charset="0"/>
              </a:rPr>
            </a:br>
            <a:r>
              <a:rPr lang="en-AU" altLang="en-US" sz="3600" b="1" cap="none" dirty="0">
                <a:latin typeface="Arial Narrow" pitchFamily="1" charset="0"/>
              </a:rPr>
              <a:t>2 August 2018</a:t>
            </a:r>
            <a:br>
              <a:rPr lang="en-AU" altLang="en-US" sz="3600" b="1" cap="none" dirty="0">
                <a:latin typeface="Arial Narrow" pitchFamily="1" charset="0"/>
              </a:rPr>
            </a:br>
            <a:r>
              <a:rPr lang="en-AU" altLang="en-US" sz="3100" b="1" cap="none" dirty="0">
                <a:latin typeface="Arial Narrow" pitchFamily="1" charset="0"/>
              </a:rPr>
              <a:t>Murray Baird</a:t>
            </a:r>
            <a:br>
              <a:rPr lang="en-AU" altLang="en-US" sz="3100" b="1" cap="none" dirty="0">
                <a:latin typeface="Arial Narrow" pitchFamily="1" charset="0"/>
              </a:rPr>
            </a:br>
            <a:r>
              <a:rPr lang="en-AU" altLang="en-US" sz="3100" b="1" cap="none" dirty="0">
                <a:latin typeface="Arial Narrow" pitchFamily="1" charset="0"/>
              </a:rPr>
              <a:t>Assistant Commissioner, General Counsel </a:t>
            </a:r>
            <a:br>
              <a:rPr lang="en-AU" altLang="en-US" sz="3100" b="1" cap="none" dirty="0">
                <a:latin typeface="Arial Narrow" pitchFamily="1" charset="0"/>
              </a:rPr>
            </a:br>
            <a:r>
              <a:rPr lang="en-AU" altLang="en-US" sz="3100" b="1" cap="none" dirty="0">
                <a:latin typeface="Arial Narrow" pitchFamily="1" charset="0"/>
              </a:rPr>
              <a:t>Australian Charities and Not-for-profits Commission</a:t>
            </a:r>
            <a:br>
              <a:rPr lang="en-AU" altLang="en-US" sz="3100" b="1" cap="none" dirty="0">
                <a:latin typeface="Arial Narrow" pitchFamily="1" charset="0"/>
              </a:rPr>
            </a:br>
            <a:r>
              <a:rPr lang="en-AU" altLang="en-US" sz="3100" b="1" cap="none" dirty="0">
                <a:latin typeface="Arial Narrow" pitchFamily="1" charset="0"/>
              </a:rPr>
              <a:t>murray.baird@acnc.gov.au</a:t>
            </a:r>
            <a:br>
              <a:rPr lang="en-AU" altLang="en-US" sz="3100" b="1" cap="none" dirty="0">
                <a:latin typeface="Arial Narrow" pitchFamily="1" charset="0"/>
              </a:rPr>
            </a:br>
            <a:br>
              <a:rPr lang="en-AU" altLang="en-US" sz="3100" b="1" cap="none" dirty="0">
                <a:solidFill>
                  <a:schemeClr val="accent1"/>
                </a:solidFill>
                <a:latin typeface="Arial Narrow" pitchFamily="1" charset="0"/>
              </a:rPr>
            </a:br>
            <a:br>
              <a:rPr lang="en-AU" altLang="en-US" sz="3100" b="1" cap="none" dirty="0">
                <a:latin typeface="Arial Narrow" pitchFamily="1" charset="0"/>
              </a:rPr>
            </a:br>
            <a:br>
              <a:rPr lang="en-AU" altLang="en-US" b="1" cap="none" dirty="0">
                <a:latin typeface="Arial Narrow" pitchFamily="1" charset="0"/>
              </a:rPr>
            </a:br>
            <a:endParaRPr lang="en-AU" altLang="en-US" sz="3600" cap="none" dirty="0">
              <a:solidFill>
                <a:schemeClr val="tx2"/>
              </a:solidFill>
              <a:latin typeface="Arial Narrow" pitchFamily="1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843" y="1600200"/>
            <a:ext cx="720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03B7AE"/>
                </a:solidFill>
              </a:rPr>
              <a:t>Housing innovation  </a:t>
            </a:r>
          </a:p>
          <a:p>
            <a:r>
              <a:rPr lang="en-AU" sz="4000" dirty="0">
                <a:solidFill>
                  <a:srgbClr val="03B7AE"/>
                </a:solidFill>
              </a:rPr>
              <a:t>What’s charitable and what’s not?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CC0B-5D40-431A-A14C-63648D80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Rent or Buy?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5F7AC1-6F16-4A1B-B0BB-014D83936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612" y="1779723"/>
            <a:ext cx="7978775" cy="17290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22DB2E-7D22-40BC-9F3B-3339C08D9D30}"/>
              </a:ext>
            </a:extLst>
          </p:cNvPr>
          <p:cNvSpPr txBox="1"/>
          <p:nvPr/>
        </p:nvSpPr>
        <p:spPr>
          <a:xfrm>
            <a:off x="686976" y="3317828"/>
            <a:ext cx="7978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ACNC CIS 2014/2 </a:t>
            </a:r>
          </a:p>
          <a:p>
            <a:endParaRPr lang="en-AU" dirty="0"/>
          </a:p>
          <a:p>
            <a:r>
              <a:rPr lang="en-AU" dirty="0"/>
              <a:t>“Providing assistance to purchase a dwelling [is arguably] relieving poverty.” </a:t>
            </a:r>
          </a:p>
          <a:p>
            <a:endParaRPr lang="en-AU" dirty="0"/>
          </a:p>
          <a:p>
            <a:r>
              <a:rPr lang="en-AU" dirty="0"/>
              <a:t>Dal Pont  Law of Charity 2</a:t>
            </a:r>
            <a:r>
              <a:rPr lang="en-AU" baseline="30000" dirty="0"/>
              <a:t>nd</a:t>
            </a:r>
            <a:r>
              <a:rPr lang="en-AU" dirty="0"/>
              <a:t> ed. 8.12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CECDC-BFB6-4030-9FFF-61B592D1A8C8}"/>
              </a:ext>
            </a:extLst>
          </p:cNvPr>
          <p:cNvSpPr txBox="1"/>
          <p:nvPr/>
        </p:nvSpPr>
        <p:spPr>
          <a:xfrm>
            <a:off x="686976" y="5114260"/>
            <a:ext cx="7978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“the ambition for home ownership is a foundation for good citizenship” and “awakens hope for a more stable and happier life”</a:t>
            </a:r>
          </a:p>
          <a:p>
            <a:endParaRPr lang="en-AU" dirty="0"/>
          </a:p>
          <a:p>
            <a:r>
              <a:rPr lang="en-AU" dirty="0" err="1"/>
              <a:t>Delmo</a:t>
            </a:r>
            <a:r>
              <a:rPr lang="en-AU" dirty="0"/>
              <a:t> Housing Corporation v. Finnegan (1949)85 F Supp220 @223</a:t>
            </a:r>
          </a:p>
        </p:txBody>
      </p:sp>
    </p:spTree>
    <p:extLst>
      <p:ext uri="{BB962C8B-B14F-4D97-AF65-F5344CB8AC3E}">
        <p14:creationId xmlns:p14="http://schemas.microsoft.com/office/powerpoint/2010/main" val="96633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C3F90-559B-4E81-BC56-AE2E01C9F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England and Wales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2C5DD-F5CF-473A-8D1B-9026B2812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Garfield Poverty Trust (1990) – low or interest free loans to assist poor young exclusive brethren to purchase housing;</a:t>
            </a:r>
          </a:p>
          <a:p>
            <a:r>
              <a:rPr lang="en-AU" dirty="0"/>
              <a:t>Habitat for Humanity (1994)  - housing loans for 20 years whilst family was still in need was charitable;</a:t>
            </a:r>
          </a:p>
          <a:p>
            <a:r>
              <a:rPr lang="en-AU" dirty="0"/>
              <a:t>Joseph Rowntree v. AG [1983]: sale of self contained units to elderly people on favourable terms was charitable despite private profit of capital gain. </a:t>
            </a:r>
          </a:p>
        </p:txBody>
      </p:sp>
    </p:spTree>
    <p:extLst>
      <p:ext uri="{BB962C8B-B14F-4D97-AF65-F5344CB8AC3E}">
        <p14:creationId xmlns:p14="http://schemas.microsoft.com/office/powerpoint/2010/main" val="1456109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19189-8E05-48AC-B099-DF3073EA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Arguments against loans for ownership as Charitable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56926-8AA7-4967-A12F-5EB2E9E94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444" y="1587449"/>
            <a:ext cx="7587686" cy="4538714"/>
          </a:xfrm>
        </p:spPr>
        <p:txBody>
          <a:bodyPr/>
          <a:lstStyle/>
          <a:p>
            <a:r>
              <a:rPr lang="en-AU" dirty="0"/>
              <a:t>	Objection: There might eventually be a capital gain  Response: gain was incidental to housing and not a loss to the charity;</a:t>
            </a:r>
          </a:p>
          <a:p>
            <a:endParaRPr lang="en-AU" dirty="0"/>
          </a:p>
          <a:p>
            <a:r>
              <a:rPr lang="en-AU" dirty="0"/>
              <a:t>	Objection: benefit not commensurate with need</a:t>
            </a:r>
          </a:p>
          <a:p>
            <a:r>
              <a:rPr lang="en-AU" dirty="0"/>
              <a:t>	Response: charity was providing accommodation – the method was irrelevant.</a:t>
            </a:r>
          </a:p>
          <a:p>
            <a:endParaRPr lang="en-AU" dirty="0"/>
          </a:p>
          <a:p>
            <a:r>
              <a:rPr lang="en-AU" dirty="0"/>
              <a:t>	Objection: benefit might continue beyond poverty</a:t>
            </a:r>
          </a:p>
          <a:p>
            <a:r>
              <a:rPr lang="en-AU" dirty="0"/>
              <a:t>	Response:  low interest loans could be called in if no longer needed.</a:t>
            </a:r>
          </a:p>
        </p:txBody>
      </p:sp>
    </p:spTree>
    <p:extLst>
      <p:ext uri="{BB962C8B-B14F-4D97-AF65-F5344CB8AC3E}">
        <p14:creationId xmlns:p14="http://schemas.microsoft.com/office/powerpoint/2010/main" val="111877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BAC45-B6EC-47C0-BF4C-66F0EDB2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possible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E9DE0-32C2-48DF-B851-DCEE3E6CD6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Assistance to own a home may be charitable;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The charitable purpose must be clear;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The charitable need best relieved by ownership;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Private benefit proportionate to need.</a:t>
            </a:r>
          </a:p>
        </p:txBody>
      </p:sp>
    </p:spTree>
    <p:extLst>
      <p:ext uri="{BB962C8B-B14F-4D97-AF65-F5344CB8AC3E}">
        <p14:creationId xmlns:p14="http://schemas.microsoft.com/office/powerpoint/2010/main" val="1023046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1"/>
          <p:cNvSpPr>
            <a:spLocks noGrp="1"/>
          </p:cNvSpPr>
          <p:nvPr>
            <p:ph type="body" idx="1"/>
          </p:nvPr>
        </p:nvSpPr>
        <p:spPr>
          <a:xfrm>
            <a:off x="254000" y="3995738"/>
            <a:ext cx="7340600" cy="708025"/>
          </a:xfrm>
        </p:spPr>
        <p:txBody>
          <a:bodyPr/>
          <a:lstStyle/>
          <a:p>
            <a:pPr>
              <a:defRPr/>
            </a:pPr>
            <a:r>
              <a:rPr lang="en-AU" dirty="0">
                <a:hlinkClick r:id="rId3"/>
              </a:rPr>
              <a:t>www.acnc.gov.au/contact</a:t>
            </a:r>
            <a:endParaRPr lang="en-AU" dirty="0"/>
          </a:p>
          <a:p>
            <a:pPr>
              <a:defRPr/>
            </a:pPr>
            <a:r>
              <a:rPr lang="en-AU" b="1" dirty="0"/>
              <a:t>Phone: </a:t>
            </a:r>
            <a:r>
              <a:rPr lang="en-AU" dirty="0"/>
              <a:t>Call 13 ACNC (13 22 62) weekdays 9am-6pm AEST.</a:t>
            </a:r>
          </a:p>
          <a:p>
            <a:pPr>
              <a:defRPr/>
            </a:pPr>
            <a:r>
              <a:rPr lang="en-AU" b="1" dirty="0"/>
              <a:t>Email: </a:t>
            </a:r>
            <a:r>
              <a:rPr lang="en-AU" sz="1800" dirty="0">
                <a:hlinkClick r:id="rId4"/>
              </a:rPr>
              <a:t>advice@acnc.gov.au</a:t>
            </a:r>
            <a:endParaRPr lang="en-AU" sz="1800" dirty="0"/>
          </a:p>
          <a:p>
            <a:pPr>
              <a:defRPr/>
            </a:pPr>
            <a:r>
              <a:rPr lang="en-AU" b="1" dirty="0"/>
              <a:t>Fax: </a:t>
            </a:r>
            <a:r>
              <a:rPr lang="en-AU" dirty="0"/>
              <a:t>1300 232 569</a:t>
            </a:r>
          </a:p>
          <a:p>
            <a:endParaRPr lang="en-US" altLang="en-US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 bwMode="auto">
          <a:xfrm>
            <a:off x="1881188" y="2906713"/>
            <a:ext cx="4775200" cy="1089025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AU" altLang="en-US" sz="6000" dirty="0">
                <a:solidFill>
                  <a:srgbClr val="92D050"/>
                </a:solidFill>
                <a:latin typeface="Arial Narrow" pitchFamily="34" charset="0"/>
                <a:ea typeface="ＭＳ Ｐゴシック" pitchFamily="34" charset="-128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81865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88ED-854E-49FE-9E14-9E7A15A2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07C677-820B-4125-8410-7175EB86A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02556" y="0"/>
            <a:ext cx="9546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68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1ED4D-715A-4FAA-9F0C-B44ADE9A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When is provision of housing charitable?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B1FD4-4402-4A04-B4FB-3DC7E3F5A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976" y="2036135"/>
            <a:ext cx="7979540" cy="4525963"/>
          </a:xfrm>
        </p:spPr>
        <p:txBody>
          <a:bodyPr/>
          <a:lstStyle/>
          <a:p>
            <a:r>
              <a:rPr lang="en-AU" dirty="0"/>
              <a:t>Provision of housing on a not for profit basis;</a:t>
            </a:r>
          </a:p>
          <a:p>
            <a:r>
              <a:rPr lang="en-AU" dirty="0"/>
              <a:t>Within recognised charitable purposes – health, welfare, relief of poverty and disadvantage;</a:t>
            </a:r>
          </a:p>
          <a:p>
            <a:r>
              <a:rPr lang="en-AU" dirty="0"/>
              <a:t>Poverty is not destitution – inability to attain a modest standard of living;</a:t>
            </a:r>
          </a:p>
          <a:p>
            <a:r>
              <a:rPr lang="en-AU" dirty="0"/>
              <a:t>Commercial activities as a means to an end are OK</a:t>
            </a:r>
          </a:p>
        </p:txBody>
      </p:sp>
    </p:spTree>
    <p:extLst>
      <p:ext uri="{BB962C8B-B14F-4D97-AF65-F5344CB8AC3E}">
        <p14:creationId xmlns:p14="http://schemas.microsoft.com/office/powerpoint/2010/main" val="135866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cap="none" dirty="0">
                <a:latin typeface="Arial" panose="020B0604020202020204" pitchFamily="34" charset="0"/>
                <a:cs typeface="Arial" panose="020B0604020202020204" pitchFamily="34" charset="0"/>
              </a:rPr>
              <a:t>The main issues: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502729" cy="4800600"/>
          </a:xfrm>
        </p:spPr>
        <p:txBody>
          <a:bodyPr/>
          <a:lstStyle/>
          <a:p>
            <a:r>
              <a:rPr lang="en-AU" dirty="0"/>
              <a:t>What charitable purposes are fulfilled in provision of housing?</a:t>
            </a:r>
          </a:p>
          <a:p>
            <a:r>
              <a:rPr lang="en-AU" dirty="0"/>
              <a:t>To whom can charitable housing be provided?</a:t>
            </a:r>
          </a:p>
          <a:p>
            <a:r>
              <a:rPr lang="en-AU" dirty="0"/>
              <a:t>What kinds of housing can be provided?</a:t>
            </a:r>
          </a:p>
          <a:p>
            <a:r>
              <a:rPr lang="en-AU" dirty="0"/>
              <a:t>How does commercial activity fit in?</a:t>
            </a:r>
          </a:p>
          <a:p>
            <a:r>
              <a:rPr lang="en-AU" dirty="0"/>
              <a:t>How much government involvement can there be?</a:t>
            </a:r>
          </a:p>
        </p:txBody>
      </p:sp>
      <p:pic>
        <p:nvPicPr>
          <p:cNvPr id="2050" name="Picture 2" descr="\\MEL19A001PPN\ucmoq$\My Pictures\0_elizabeth-steet-Melbourne_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29" y="1600200"/>
            <a:ext cx="364127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71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3 Ps of Charitable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0" y="1600200"/>
            <a:ext cx="6673254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" y="5894614"/>
            <a:ext cx="8278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accent1"/>
                </a:solidFill>
              </a:rPr>
              <a:t>Purpose      </a:t>
            </a:r>
            <a:r>
              <a:rPr lang="en-AU" sz="4000" dirty="0" err="1">
                <a:solidFill>
                  <a:schemeClr val="accent1"/>
                </a:solidFill>
              </a:rPr>
              <a:t>Purpose</a:t>
            </a:r>
            <a:r>
              <a:rPr lang="en-AU" sz="4000" dirty="0">
                <a:solidFill>
                  <a:schemeClr val="accent1"/>
                </a:solidFill>
              </a:rPr>
              <a:t>        </a:t>
            </a:r>
            <a:r>
              <a:rPr lang="en-AU" sz="4000" dirty="0" err="1">
                <a:solidFill>
                  <a:schemeClr val="accent1"/>
                </a:solidFill>
              </a:rPr>
              <a:t>Purpose</a:t>
            </a:r>
            <a:endParaRPr lang="en-AU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5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45" y="-222813"/>
            <a:ext cx="7334787" cy="1315701"/>
          </a:xfrm>
        </p:spPr>
        <p:txBody>
          <a:bodyPr>
            <a:normAutofit/>
          </a:bodyPr>
          <a:lstStyle/>
          <a:p>
            <a:r>
              <a:rPr lang="en-AU" sz="4000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three Qs of Charitable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4444" y="1370474"/>
            <a:ext cx="7334788" cy="4538714"/>
          </a:xfrm>
        </p:spPr>
        <p:txBody>
          <a:bodyPr/>
          <a:lstStyle/>
          <a:p>
            <a:r>
              <a:rPr lang="en-AU" sz="3200" dirty="0"/>
              <a:t>Do we have a Charitable Purpose?</a:t>
            </a:r>
          </a:p>
          <a:p>
            <a:r>
              <a:rPr lang="en-AU" sz="3200" dirty="0"/>
              <a:t>Do we have a Benevolent Purpose?</a:t>
            </a:r>
          </a:p>
          <a:p>
            <a:r>
              <a:rPr lang="en-AU" sz="3200" dirty="0"/>
              <a:t>Does everything we do contribute to that purpose? (Independent or Ancillary)</a:t>
            </a:r>
          </a:p>
        </p:txBody>
      </p:sp>
      <p:pic>
        <p:nvPicPr>
          <p:cNvPr id="1026" name="Picture 2" descr="\\MEL19A001PPN\ucmoq$\My Pictures\carter_feature-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91013"/>
            <a:ext cx="6025243" cy="268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130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44" y="-603078"/>
            <a:ext cx="7334787" cy="1315701"/>
          </a:xfrm>
        </p:spPr>
        <p:txBody>
          <a:bodyPr/>
          <a:lstStyle/>
          <a:p>
            <a:r>
              <a:rPr lang="en-AU" cap="none" dirty="0">
                <a:latin typeface="Arial" panose="020B0604020202020204" pitchFamily="34" charset="0"/>
                <a:cs typeface="Arial" panose="020B0604020202020204" pitchFamily="34" charset="0"/>
              </a:rPr>
              <a:t>New Zealand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4443" y="748858"/>
            <a:ext cx="7334788" cy="4538714"/>
          </a:xfrm>
        </p:spPr>
        <p:txBody>
          <a:bodyPr/>
          <a:lstStyle/>
          <a:p>
            <a:r>
              <a:rPr lang="en-AU" dirty="0"/>
              <a:t>Queenstown Lakes Community Housing Trust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“Housing for those who contribute to the well being of the district”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Caps on income$86K for singles and $122K for 4 person households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Not poverty; not a disadvantaged area; too much individual benefit.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“whilst housing is a basic need, and right, home ownership [or location] is not”</a:t>
            </a:r>
          </a:p>
        </p:txBody>
      </p:sp>
      <p:pic>
        <p:nvPicPr>
          <p:cNvPr id="4099" name="Picture 3" descr="\\MEL19A001PPN\ucmoq$\My Pictures\Queenstow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6686"/>
            <a:ext cx="9144000" cy="23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75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44" y="-603078"/>
            <a:ext cx="7334787" cy="1315701"/>
          </a:xfrm>
        </p:spPr>
        <p:txBody>
          <a:bodyPr>
            <a:normAutofit/>
          </a:bodyPr>
          <a:lstStyle/>
          <a:p>
            <a:r>
              <a:rPr lang="en-AU" sz="3600" cap="none" dirty="0"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712623"/>
            <a:ext cx="9143999" cy="4538714"/>
          </a:xfrm>
        </p:spPr>
        <p:txBody>
          <a:bodyPr/>
          <a:lstStyle/>
          <a:p>
            <a:r>
              <a:rPr lang="en-AU" dirty="0"/>
              <a:t>Helena Partnerships [2012]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Rental of Community Housing; Refurbishment of Council housing; any other work of a social landlord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Independent objects – not all charitable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Some tenants were not in need;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Benefit to individuals in tenancy is outweighed benefit to public unless there is a recognised charitable purpose – poverty relief or purpose to which private benefit is subordinate;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6146" name="Picture 2" descr="\\MEL19A001PPN\ucmoq$\My Pictures\U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63786"/>
            <a:ext cx="9143998" cy="26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87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976" y="-603078"/>
            <a:ext cx="7332256" cy="1315701"/>
          </a:xfrm>
        </p:spPr>
        <p:txBody>
          <a:bodyPr>
            <a:normAutofit/>
          </a:bodyPr>
          <a:lstStyle/>
          <a:p>
            <a:r>
              <a:rPr lang="en-AU" sz="3600" cap="none" dirty="0"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1609"/>
            <a:ext cx="9144000" cy="4525963"/>
          </a:xfrm>
        </p:spPr>
        <p:txBody>
          <a:bodyPr/>
          <a:lstStyle/>
          <a:p>
            <a:r>
              <a:rPr lang="en-AU" dirty="0"/>
              <a:t>Common Equity Housing Limited v. Commissioner of State Revenue [1996]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Modest Dwellings to Eligible households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Relief of Poverty and Purposes beneficial to Community;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“Securing rental accommodation at low cost”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Triton and Tasmanian Electronic – “private benefit as a means to a broader purpose”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5122" name="Picture 2" descr="\\MEL19A001PPN\ucmoq$\My Pictures\EM_fall12_sidebar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3353"/>
            <a:ext cx="9144000" cy="290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623439"/>
      </p:ext>
    </p:extLst>
  </p:cSld>
  <p:clrMapOvr>
    <a:masterClrMapping/>
  </p:clrMapOvr>
</p:sld>
</file>

<file path=ppt/theme/theme1.xml><?xml version="1.0" encoding="utf-8"?>
<a:theme xmlns:a="http://schemas.openxmlformats.org/drawingml/2006/main" name="20150428_ACNCComplianceReport_Presv_v0.3">
  <a:themeElements>
    <a:clrScheme name="ACNC colour palette">
      <a:dk1>
        <a:srgbClr val="254666"/>
      </a:dk1>
      <a:lt1>
        <a:sysClr val="window" lastClr="FFFFFF"/>
      </a:lt1>
      <a:dk2>
        <a:srgbClr val="5C6063"/>
      </a:dk2>
      <a:lt2>
        <a:srgbClr val="AFE3DC"/>
      </a:lt2>
      <a:accent1>
        <a:srgbClr val="34BBBC"/>
      </a:accent1>
      <a:accent2>
        <a:srgbClr val="029181"/>
      </a:accent2>
      <a:accent3>
        <a:srgbClr val="CFE326"/>
      </a:accent3>
      <a:accent4>
        <a:srgbClr val="029FEB"/>
      </a:accent4>
      <a:accent5>
        <a:srgbClr val="006C94"/>
      </a:accent5>
      <a:accent6>
        <a:srgbClr val="2BAD29"/>
      </a:accent6>
      <a:hlink>
        <a:srgbClr val="82C624"/>
      </a:hlink>
      <a:folHlink>
        <a:srgbClr val="0291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20150428_ACNCComplianceReport_Presv_v0.3</Template>
  <TotalTime>2359</TotalTime>
  <Words>566</Words>
  <Application>Microsoft Office PowerPoint</Application>
  <PresentationFormat>On-screen Show (4:3)</PresentationFormat>
  <Paragraphs>75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 Unicode MS</vt:lpstr>
      <vt:lpstr>ＭＳ Ｐゴシック</vt:lpstr>
      <vt:lpstr>Arial</vt:lpstr>
      <vt:lpstr>Arial Narrow</vt:lpstr>
      <vt:lpstr>Calibri</vt:lpstr>
      <vt:lpstr>20150428_ACNCComplianceReport_Presv_v0.3</vt:lpstr>
      <vt:lpstr>Charity Law Association of Australia  and New Zealand  2 August 2018 Murray Baird Assistant Commissioner, General Counsel  Australian Charities and Not-for-profits Commission murray.baird@acnc.gov.au    </vt:lpstr>
      <vt:lpstr>PowerPoint Presentation</vt:lpstr>
      <vt:lpstr>When is provision of housing charitable?</vt:lpstr>
      <vt:lpstr>The main issues:</vt:lpstr>
      <vt:lpstr>The 3 Ps of Charitable Housing</vt:lpstr>
      <vt:lpstr>The three Qs of Charitable Housing</vt:lpstr>
      <vt:lpstr>New Zealand</vt:lpstr>
      <vt:lpstr>England</vt:lpstr>
      <vt:lpstr>Australia</vt:lpstr>
      <vt:lpstr>Rent or Buy?</vt:lpstr>
      <vt:lpstr>England and Wales</vt:lpstr>
      <vt:lpstr>Arguments against loans for ownership as Charitable</vt:lpstr>
      <vt:lpstr>A possible scenario</vt:lpstr>
      <vt:lpstr>Thank you.</vt:lpstr>
    </vt:vector>
  </TitlesOfParts>
  <Company>Australian Taxation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CHARITY COMPLIANCE REPORT</dc:title>
  <dc:creator>Lovell, Madison</dc:creator>
  <cp:lastModifiedBy>Murray Baird</cp:lastModifiedBy>
  <cp:revision>162</cp:revision>
  <cp:lastPrinted>2015-05-21T03:28:53Z</cp:lastPrinted>
  <dcterms:created xsi:type="dcterms:W3CDTF">2015-04-30T04:45:40Z</dcterms:created>
  <dcterms:modified xsi:type="dcterms:W3CDTF">2018-08-01T05:18:09Z</dcterms:modified>
</cp:coreProperties>
</file>